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81" r:id="rId2"/>
    <p:sldId id="256" r:id="rId3"/>
    <p:sldId id="260" r:id="rId4"/>
    <p:sldId id="282" r:id="rId5"/>
    <p:sldId id="283" r:id="rId6"/>
    <p:sldId id="257" r:id="rId7"/>
    <p:sldId id="261" r:id="rId8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28F"/>
    <a:srgbClr val="9A68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98" d="100"/>
          <a:sy n="98" d="100"/>
        </p:scale>
        <p:origin x="98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869A97-F8B9-450D-8166-779201995BE3}" type="datetimeFigureOut">
              <a:rPr lang="pt-BR" smtClean="0"/>
              <a:t>05/12/2025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68F2EE-818C-468B-8386-CAE38743D27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773837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68F2EE-818C-468B-8386-CAE38743D274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026859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68F2EE-818C-468B-8386-CAE38743D274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930117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68F2EE-818C-468B-8386-CAE38743D274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91332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5DBC1D-73DE-5CBA-5208-FC7D57ABCE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B54BB62-EEF0-CD52-3460-B9C1135D06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67DFE2F-018E-D307-2BED-9D7679E316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05/12/2025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88ED2CB-74FD-0306-D3F0-8B8FA8A638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B17F216-9F0D-CD3D-B035-369CE0A8F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29374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14D40F-8776-20FA-9E60-80A3C4C5D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9DD2B778-D980-8396-E90D-3A7CC17986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F3910FF-8E5E-91E8-4C68-33CE40E914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05/12/2025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7749901-B7F1-C557-D1D1-90960696C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9956E3B-F3C6-D099-9F49-C4FE74CA1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12107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A42EDF6-56D5-44B3-D4A8-A9E41BF4C9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F15E25B9-0430-687D-DA26-4F5ED79E5D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FB6B8FF-3796-C22D-C479-68D945085D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05/12/2025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2C3457D-F4D8-7420-3BE6-FB03F3F80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3F8104F-420B-BB45-25C5-99A41DF2B7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0209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92E19D-9503-21E9-9B9D-27F87CB309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C82ADCF-3E48-C713-9242-CBB028544D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51941D0-C400-B716-89E6-2C4E2FA13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05/12/2025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286D818-7128-3DB5-7D24-2A21548B1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771C583-188C-1A76-6387-B7C193F9F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4522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ED45AE9-9FBE-A9EE-878D-2E5835077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9127D09-2506-B207-5389-97325350C6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34AD670-DEAA-8A49-E46A-7DAB720236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05/12/2025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9BF185D-5B7B-2787-34C3-B8F8474BA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176ABAE-10A3-30D7-8987-E737D4B20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48677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2AFF42-6BB8-9D12-BECD-1A4E875EAC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672BF27-9126-D4B2-5F07-49DAAE89A2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7F1BE14-B01B-0C11-C3BA-B31B7AD51C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C3CB25F-6FA8-4A57-3049-202184C3E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05/12/2025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A5D3218-299C-ECB6-1936-9C4384433D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1B1EF23-E66A-17D4-1FE1-9A3C45F76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91098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69FBC3-F3E7-ACE5-FA1C-237B6E2E8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911ED31-3702-3BA2-4246-896D4ACF00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A9B986FD-95AE-3306-61C3-8FE1F731F0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931885B9-DC9C-059E-5FAE-35823A90A7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8DC0EAF3-E639-6EDA-B106-5523758C3E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B7AA4A2F-F098-F799-0AD1-2BCDDFFEF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05/12/2025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73B45B04-F0C2-9979-5164-32A03C3008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24496BE0-3E7C-E514-8D12-962297FCC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2807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399222C-9493-FF66-1A25-808CE641E7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46AD2A1F-66CB-7363-C7D0-313AD7BB17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05/12/2025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FAD227A5-E1AD-995B-A666-EB87E8469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2ACEA58E-F690-53B4-94A8-A0D8F60E9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66995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6EA774EF-DFE7-0706-F1E5-39E5D52631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05/12/2025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62BAB6C3-4631-1958-9BEF-4DFC1B9CD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BFF4069-AB12-13B9-27E9-A2628398E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1270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ED935F-D030-6B47-937A-4021A732E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123AB90-96B1-9374-1C2A-9F2825959F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0F1DACA-A044-52A4-00B2-2D3E2B0461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05FC2DB-431A-859E-BB1D-9D0AE8D010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05/12/2025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379A4F9-3A5B-2320-D9B8-FACED1E61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C27559E-FBB8-DAD0-710B-978F7B066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80236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935CF0-BAC4-6814-565A-551376326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345DE9AA-8306-D57D-F9FC-80460250E2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75FCBF7-C147-BC1E-71FC-E12D99410B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8C24022-6464-409A-B0B4-B1800FA9B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05/12/2025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1574B9F-526B-F34B-1E97-90A1BD568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53784A2-19AE-76E0-1BA9-F0F7B32C2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66442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2517F96B-6695-7AD5-5C29-FDB3A14F8D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4ED7E8D-A52A-B6D9-40D6-26D3C9B49C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94984DF-50D8-0A11-C35E-1272BE20BC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87E1559-888E-44DA-98CF-EF8E093908FF}" type="datetimeFigureOut">
              <a:rPr lang="pt-BR" smtClean="0"/>
              <a:t>05/12/2025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C0EEF86-7C9A-4826-AD2E-CFFDEA3375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F6ED2A5-36CD-C809-E764-F663FF6FFE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23685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Agrupar 10">
            <a:extLst>
              <a:ext uri="{FF2B5EF4-FFF2-40B4-BE49-F238E27FC236}">
                <a16:creationId xmlns:a16="http://schemas.microsoft.com/office/drawing/2014/main" id="{EFD222A3-781B-E150-A86B-BA895F94B2F6}"/>
              </a:ext>
            </a:extLst>
          </p:cNvPr>
          <p:cNvGrpSpPr/>
          <p:nvPr/>
        </p:nvGrpSpPr>
        <p:grpSpPr>
          <a:xfrm>
            <a:off x="-38100" y="0"/>
            <a:ext cx="12285192" cy="6858000"/>
            <a:chOff x="-38100" y="0"/>
            <a:chExt cx="12285192" cy="6858000"/>
          </a:xfrm>
        </p:grpSpPr>
        <p:pic>
          <p:nvPicPr>
            <p:cNvPr id="5" name="Imagem 4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79C201AF-19D2-32C3-6304-E900D211256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4432" y="537353"/>
              <a:ext cx="6096000" cy="3042912"/>
            </a:xfrm>
            <a:prstGeom prst="rect">
              <a:avLst/>
            </a:prstGeom>
          </p:spPr>
        </p:pic>
        <p:pic>
          <p:nvPicPr>
            <p:cNvPr id="9" name="Imagem 8">
              <a:extLst>
                <a:ext uri="{FF2B5EF4-FFF2-40B4-BE49-F238E27FC236}">
                  <a16:creationId xmlns:a16="http://schemas.microsoft.com/office/drawing/2014/main" id="{32720B18-9499-0B4A-7DA4-72775C2E7FE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9441" y="0"/>
              <a:ext cx="12227875" cy="6858000"/>
            </a:xfrm>
            <a:prstGeom prst="rect">
              <a:avLst/>
            </a:prstGeom>
          </p:spPr>
        </p:pic>
        <p:sp>
          <p:nvSpPr>
            <p:cNvPr id="7" name="CaixaDeTexto 6">
              <a:extLst>
                <a:ext uri="{FF2B5EF4-FFF2-40B4-BE49-F238E27FC236}">
                  <a16:creationId xmlns:a16="http://schemas.microsoft.com/office/drawing/2014/main" id="{86F21DB3-DD56-5B32-D16E-269638273A6A}"/>
                </a:ext>
              </a:extLst>
            </p:cNvPr>
            <p:cNvSpPr txBox="1"/>
            <p:nvPr/>
          </p:nvSpPr>
          <p:spPr>
            <a:xfrm>
              <a:off x="-38100" y="6478135"/>
              <a:ext cx="1228519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1200" dirty="0">
                  <a:solidFill>
                    <a:srgbClr val="FFEFC1"/>
                  </a:solidFill>
                </a:rPr>
                <a:t>Parte integrante da Lição 14: </a:t>
              </a:r>
              <a:r>
                <a:rPr lang="pt-BR" sz="1200" i="1" dirty="0">
                  <a:solidFill>
                    <a:srgbClr val="FFEFC1"/>
                  </a:solidFill>
                </a:rPr>
                <a:t>Natal cantado </a:t>
              </a:r>
              <a:r>
                <a:rPr lang="pt-BR" sz="1200" dirty="0">
                  <a:solidFill>
                    <a:srgbClr val="FFEFC1"/>
                  </a:solidFill>
                </a:rPr>
                <a:t>– Cristo, Senhor e Salvador - Cultura Cristã Kids </a:t>
              </a:r>
              <a:r>
                <a:rPr lang="pt-BR" sz="1200" i="1" dirty="0">
                  <a:solidFill>
                    <a:srgbClr val="FFEFC1"/>
                  </a:solidFill>
                </a:rPr>
                <a:t>Online</a:t>
              </a:r>
              <a:r>
                <a:rPr lang="pt-BR" sz="1200" dirty="0">
                  <a:solidFill>
                    <a:srgbClr val="FFEFC1"/>
                  </a:solidFill>
                </a:rPr>
                <a:t>. © 2025 Editora Cultura Cristã. Todos os direitos são reservados. </a:t>
              </a:r>
              <a:endParaRPr lang="pt-BR" sz="600" dirty="0">
                <a:solidFill>
                  <a:srgbClr val="FFEFC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CaixaDeTexto 5">
              <a:extLst>
                <a:ext uri="{FF2B5EF4-FFF2-40B4-BE49-F238E27FC236}">
                  <a16:creationId xmlns:a16="http://schemas.microsoft.com/office/drawing/2014/main" id="{E146D6C1-3394-8B37-0E6C-DE4DF6DDB183}"/>
                </a:ext>
              </a:extLst>
            </p:cNvPr>
            <p:cNvSpPr txBox="1"/>
            <p:nvPr/>
          </p:nvSpPr>
          <p:spPr>
            <a:xfrm>
              <a:off x="26434" y="4171576"/>
              <a:ext cx="12191999" cy="1446550"/>
            </a:xfrm>
            <a:prstGeom prst="rect">
              <a:avLst/>
            </a:prstGeom>
            <a:solidFill>
              <a:srgbClr val="FFB343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4400" dirty="0">
                  <a:solidFill>
                    <a:schemeClr val="bg1"/>
                  </a:solidFill>
                  <a:latin typeface="Bauhaus" pitchFamily="2" charset="0"/>
                </a:rPr>
                <a:t>NATAL CANTADO</a:t>
              </a:r>
            </a:p>
            <a:p>
              <a:pPr algn="ctr"/>
              <a:r>
                <a:rPr lang="pt-BR" sz="4400" dirty="0">
                  <a:solidFill>
                    <a:schemeClr val="bg1"/>
                  </a:solidFill>
                  <a:latin typeface="Bauhaus" pitchFamily="2" charset="0"/>
                </a:rPr>
                <a:t>CRISTO, SENHOR E SALVADOR</a:t>
              </a:r>
            </a:p>
          </p:txBody>
        </p:sp>
        <p:pic>
          <p:nvPicPr>
            <p:cNvPr id="8" name="Imagem 7">
              <a:extLst>
                <a:ext uri="{FF2B5EF4-FFF2-40B4-BE49-F238E27FC236}">
                  <a16:creationId xmlns:a16="http://schemas.microsoft.com/office/drawing/2014/main" id="{F8BC2867-AF3B-BA05-EA79-73E858234C1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t="60828" b="18079"/>
            <a:stretch>
              <a:fillRect/>
            </a:stretch>
          </p:blipFill>
          <p:spPr>
            <a:xfrm>
              <a:off x="-9443" y="4171576"/>
              <a:ext cx="12163341" cy="1446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672549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28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E0DF0A00-246A-569E-680D-E00DCC9789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7029" y="6468610"/>
            <a:ext cx="780082" cy="389390"/>
          </a:xfrm>
          <a:prstGeom prst="rect">
            <a:avLst/>
          </a:prstGeom>
        </p:spPr>
      </p:pic>
      <p:pic>
        <p:nvPicPr>
          <p:cNvPr id="3" name="Imagem 2" descr="Uma imagem contendo Calendário&#10;&#10;O conteúdo gerado por IA pode estar incorreto.">
            <a:extLst>
              <a:ext uri="{FF2B5EF4-FFF2-40B4-BE49-F238E27FC236}">
                <a16:creationId xmlns:a16="http://schemas.microsoft.com/office/drawing/2014/main" id="{9E9E62F9-D021-3624-3916-AF0B30BBF8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2" t="1782" r="2604" b="8148"/>
          <a:stretch>
            <a:fillRect/>
          </a:stretch>
        </p:blipFill>
        <p:spPr>
          <a:xfrm rot="5400000">
            <a:off x="2665048" y="-1165368"/>
            <a:ext cx="6861903" cy="9192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4247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28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BE2973-7670-0FB9-2203-0744E0F6CA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DB7A3139-FB5E-ADF7-1F09-CB92383F50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7029" y="6468610"/>
            <a:ext cx="780082" cy="389390"/>
          </a:xfrm>
          <a:prstGeom prst="rect">
            <a:avLst/>
          </a:prstGeom>
        </p:spPr>
      </p:pic>
      <p:pic>
        <p:nvPicPr>
          <p:cNvPr id="4" name="Imagem 3" descr="Desenho de um gato&#10;&#10;O conteúdo gerado por IA pode estar incorreto.">
            <a:extLst>
              <a:ext uri="{FF2B5EF4-FFF2-40B4-BE49-F238E27FC236}">
                <a16:creationId xmlns:a16="http://schemas.microsoft.com/office/drawing/2014/main" id="{34BE7816-0E59-0898-73DF-803018FEEE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6" t="2304" r="2731" b="8192"/>
          <a:stretch>
            <a:fillRect/>
          </a:stretch>
        </p:blipFill>
        <p:spPr>
          <a:xfrm rot="5400000">
            <a:off x="2661522" y="-1158206"/>
            <a:ext cx="6868956" cy="9163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143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28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CAECF9-5BE2-046D-A65B-CC948D33B7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5D712808-1D71-245C-E280-763D947317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7029" y="6468610"/>
            <a:ext cx="780082" cy="389390"/>
          </a:xfrm>
          <a:prstGeom prst="rect">
            <a:avLst/>
          </a:prstGeom>
        </p:spPr>
      </p:pic>
      <p:pic>
        <p:nvPicPr>
          <p:cNvPr id="3" name="Imagem 2" descr="Imagem de jogo de vídeo game&#10;&#10;O conteúdo gerado por IA pode estar incorreto.">
            <a:extLst>
              <a:ext uri="{FF2B5EF4-FFF2-40B4-BE49-F238E27FC236}">
                <a16:creationId xmlns:a16="http://schemas.microsoft.com/office/drawing/2014/main" id="{AEEEC96C-1A04-4FB7-B315-DD7432E882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2" t="1998" r="2564" b="8215"/>
          <a:stretch>
            <a:fillRect/>
          </a:stretch>
        </p:blipFill>
        <p:spPr>
          <a:xfrm rot="5400000">
            <a:off x="2665102" y="-1160558"/>
            <a:ext cx="6861797" cy="918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3494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28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246A151-A569-6DB7-6F47-BE072882B6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99071286-F6A1-3401-C36F-248189C93F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7029" y="6468610"/>
            <a:ext cx="780082" cy="389390"/>
          </a:xfrm>
          <a:prstGeom prst="rect">
            <a:avLst/>
          </a:prstGeom>
        </p:spPr>
      </p:pic>
      <p:pic>
        <p:nvPicPr>
          <p:cNvPr id="3" name="Imagem 2" descr="Imagem digital fictícia de personagem de desenho animado&#10;&#10;O conteúdo gerado por IA pode estar incorreto.">
            <a:extLst>
              <a:ext uri="{FF2B5EF4-FFF2-40B4-BE49-F238E27FC236}">
                <a16:creationId xmlns:a16="http://schemas.microsoft.com/office/drawing/2014/main" id="{D887261D-72A6-3315-C11C-313000FF28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0" t="2316" r="2636" b="7755"/>
          <a:stretch>
            <a:fillRect/>
          </a:stretch>
        </p:blipFill>
        <p:spPr>
          <a:xfrm rot="5400000">
            <a:off x="2674180" y="-1140685"/>
            <a:ext cx="6843641" cy="9153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6078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28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9F8E2C1-63B4-27A1-E03B-CA5CCB9344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1968531C-4538-7AEC-4104-1D32D31B9F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7029" y="6468610"/>
            <a:ext cx="780082" cy="389390"/>
          </a:xfrm>
          <a:prstGeom prst="rect">
            <a:avLst/>
          </a:prstGeom>
        </p:spPr>
      </p:pic>
      <p:pic>
        <p:nvPicPr>
          <p:cNvPr id="3" name="Imagem 2" descr="Uma imagem contendo livro, texto, velho, mesa&#10;&#10;O conteúdo gerado por IA pode estar incorreto.">
            <a:extLst>
              <a:ext uri="{FF2B5EF4-FFF2-40B4-BE49-F238E27FC236}">
                <a16:creationId xmlns:a16="http://schemas.microsoft.com/office/drawing/2014/main" id="{8E27E3B7-9FBD-B4FF-4BE4-DC5A0DA20A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8" t="2162" r="2871" b="7909"/>
          <a:stretch>
            <a:fillRect/>
          </a:stretch>
        </p:blipFill>
        <p:spPr>
          <a:xfrm rot="5400000">
            <a:off x="2663318" y="-1195321"/>
            <a:ext cx="6865363" cy="9241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9629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28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C3E6F76-89F4-651C-E9AD-8CCF1E386E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Agrupar 5">
            <a:extLst>
              <a:ext uri="{FF2B5EF4-FFF2-40B4-BE49-F238E27FC236}">
                <a16:creationId xmlns:a16="http://schemas.microsoft.com/office/drawing/2014/main" id="{2E8430FE-9DDC-B8D2-D858-B30C7A5CE65A}"/>
              </a:ext>
            </a:extLst>
          </p:cNvPr>
          <p:cNvGrpSpPr/>
          <p:nvPr/>
        </p:nvGrpSpPr>
        <p:grpSpPr>
          <a:xfrm>
            <a:off x="0" y="0"/>
            <a:ext cx="12192001" cy="6877170"/>
            <a:chOff x="0" y="0"/>
            <a:chExt cx="12192001" cy="6877170"/>
          </a:xfrm>
        </p:grpSpPr>
        <p:pic>
          <p:nvPicPr>
            <p:cNvPr id="7" name="Imagem 6" descr="Grupo de pessoas fantasiadas&#10;&#10;O conteúdo gerado por IA pode estar incorreto.">
              <a:extLst>
                <a:ext uri="{FF2B5EF4-FFF2-40B4-BE49-F238E27FC236}">
                  <a16:creationId xmlns:a16="http://schemas.microsoft.com/office/drawing/2014/main" id="{3F35A43A-E5C0-FDCC-4BB8-21A465174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189" b="15407"/>
            <a:stretch>
              <a:fillRect/>
            </a:stretch>
          </p:blipFill>
          <p:spPr>
            <a:xfrm>
              <a:off x="0" y="0"/>
              <a:ext cx="12192001" cy="6828816"/>
            </a:xfrm>
            <a:prstGeom prst="rect">
              <a:avLst/>
            </a:prstGeom>
          </p:spPr>
        </p:pic>
        <p:pic>
          <p:nvPicPr>
            <p:cNvPr id="2" name="Imagem 1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789BE119-4288-6273-DECE-19161197396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97029" y="6439426"/>
              <a:ext cx="780082" cy="389390"/>
            </a:xfrm>
            <a:prstGeom prst="rect">
              <a:avLst/>
            </a:prstGeom>
          </p:spPr>
        </p:pic>
        <p:sp>
          <p:nvSpPr>
            <p:cNvPr id="4" name="CaixaDeTexto 3">
              <a:extLst>
                <a:ext uri="{FF2B5EF4-FFF2-40B4-BE49-F238E27FC236}">
                  <a16:creationId xmlns:a16="http://schemas.microsoft.com/office/drawing/2014/main" id="{2E2DE7A3-1AEE-0041-D4F6-F28B0DB6A37F}"/>
                </a:ext>
              </a:extLst>
            </p:cNvPr>
            <p:cNvSpPr txBox="1"/>
            <p:nvPr/>
          </p:nvSpPr>
          <p:spPr>
            <a:xfrm>
              <a:off x="531779" y="1228397"/>
              <a:ext cx="11128442" cy="4524315"/>
            </a:xfrm>
            <a:prstGeom prst="rect">
              <a:avLst/>
            </a:prstGeom>
            <a:solidFill>
              <a:schemeClr val="bg1">
                <a:alpha val="38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pt-BR" sz="5400" b="1" dirty="0">
                  <a:latin typeface="Lato-Bold"/>
                </a:rPr>
                <a:t>“É QUE HOJE VOS NASCEU, </a:t>
              </a:r>
            </a:p>
            <a:p>
              <a:pPr algn="ctr"/>
              <a:r>
                <a:rPr lang="pt-BR" sz="5400" b="1" dirty="0">
                  <a:latin typeface="Lato-Bold"/>
                </a:rPr>
                <a:t>NA CIDADE DE DAVI, </a:t>
              </a:r>
            </a:p>
            <a:p>
              <a:pPr algn="ctr"/>
              <a:r>
                <a:rPr lang="pt-BR" sz="5400" b="1" dirty="0">
                  <a:latin typeface="Lato-Bold"/>
                </a:rPr>
                <a:t>O SALVADOR, QUE É CRISTO, </a:t>
              </a:r>
            </a:p>
            <a:p>
              <a:pPr algn="ctr"/>
              <a:r>
                <a:rPr lang="pt-BR" sz="5400" b="1" dirty="0">
                  <a:latin typeface="Lato-Bold"/>
                </a:rPr>
                <a:t>O SENHOR.” </a:t>
              </a:r>
            </a:p>
            <a:p>
              <a:pPr algn="ctr"/>
              <a:endParaRPr lang="pt-BR" sz="2400" b="1" dirty="0">
                <a:latin typeface="Lato-Bold"/>
              </a:endParaRPr>
            </a:p>
            <a:p>
              <a:pPr algn="ctr"/>
              <a:r>
                <a:rPr lang="pt-BR" sz="4800" b="1" dirty="0">
                  <a:latin typeface="Lato-Bold"/>
                </a:rPr>
                <a:t>LUCAS 2.11</a:t>
              </a:r>
              <a:endParaRPr lang="pt-BR" sz="3200" dirty="0"/>
            </a:p>
          </p:txBody>
        </p:sp>
        <p:pic>
          <p:nvPicPr>
            <p:cNvPr id="5" name="Imagem 4">
              <a:extLst>
                <a:ext uri="{FF2B5EF4-FFF2-40B4-BE49-F238E27FC236}">
                  <a16:creationId xmlns:a16="http://schemas.microsoft.com/office/drawing/2014/main" id="{652D6E15-3E3D-357F-384C-43E0CE661A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9170"/>
              <a:ext cx="12192000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5635708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66</Words>
  <Application>Microsoft Office PowerPoint</Application>
  <PresentationFormat>Widescreen</PresentationFormat>
  <Paragraphs>12</Paragraphs>
  <Slides>7</Slides>
  <Notes>3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7</vt:i4>
      </vt:variant>
    </vt:vector>
  </HeadingPairs>
  <TitlesOfParts>
    <vt:vector size="13" baseType="lpstr">
      <vt:lpstr>Aptos</vt:lpstr>
      <vt:lpstr>Aptos Display</vt:lpstr>
      <vt:lpstr>Arial</vt:lpstr>
      <vt:lpstr>Bauhaus</vt:lpstr>
      <vt:lpstr>Lato-Bold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Marcia Barbutti</dc:creator>
  <cp:lastModifiedBy>Marcia Barbutti</cp:lastModifiedBy>
  <cp:revision>7</cp:revision>
  <dcterms:created xsi:type="dcterms:W3CDTF">2025-10-06T13:39:43Z</dcterms:created>
  <dcterms:modified xsi:type="dcterms:W3CDTF">2025-12-05T19:16:51Z</dcterms:modified>
</cp:coreProperties>
</file>